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7" r:id="rId5"/>
    <p:sldId id="262" r:id="rId6"/>
    <p:sldId id="268" r:id="rId7"/>
    <p:sldId id="269" r:id="rId8"/>
    <p:sldId id="263" r:id="rId9"/>
    <p:sldId id="270" r:id="rId10"/>
    <p:sldId id="271" r:id="rId11"/>
    <p:sldId id="264" r:id="rId12"/>
    <p:sldId id="272" r:id="rId13"/>
    <p:sldId id="273" r:id="rId14"/>
    <p:sldId id="265" r:id="rId15"/>
    <p:sldId id="274" r:id="rId16"/>
    <p:sldId id="275" r:id="rId17"/>
    <p:sldId id="276" r:id="rId18"/>
    <p:sldId id="266" r:id="rId19"/>
    <p:sldId id="277" r:id="rId20"/>
    <p:sldId id="278" r:id="rId21"/>
    <p:sldId id="27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02.02.2022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Типы проявления 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болезней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етлы.jpe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348" y="357166"/>
            <a:ext cx="7572428" cy="5665123"/>
          </a:xfrm>
        </p:spPr>
      </p:pic>
      <p:sp>
        <p:nvSpPr>
          <p:cNvPr id="5" name="TextBox 4"/>
          <p:cNvSpPr txBox="1"/>
          <p:nvPr/>
        </p:nvSpPr>
        <p:spPr>
          <a:xfrm>
            <a:off x="1714480" y="6000768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Ведьмины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метла»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85728"/>
            <a:ext cx="8329642" cy="6429420"/>
          </a:xfrm>
        </p:spPr>
        <p:txBody>
          <a:bodyPr>
            <a:normAutofit fontScale="77500" lnSpcReduction="20000"/>
          </a:bodyPr>
          <a:lstStyle/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III ТИП – изменение окраски органов растений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1.Хлороз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пожелтение зеленых органов растений между жилками или сплошь. Причины, нарушение химического питания, поражение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патогенами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и т.п.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2.Бруниссура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покоричневение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поверхности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листьев винограда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между жилками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 Возникает из –за недостатка калия.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3.Краснуха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зеленые органы растений приобретают красный цвет.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4.Мозаика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беспорядочное чередование естественно окрашенных участков с более светлыми или темными (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пестролепестность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). Причинами обычно бывают нарушение питания или поражение вирусами.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5.Альбикация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полная или частичная утрата листьями зеленой окраски.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краснух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214290"/>
            <a:ext cx="5406720" cy="3379200"/>
          </a:xfrm>
        </p:spPr>
      </p:pic>
      <p:sp>
        <p:nvSpPr>
          <p:cNvPr id="5" name="TextBox 4"/>
          <p:cNvSpPr txBox="1"/>
          <p:nvPr/>
        </p:nvSpPr>
        <p:spPr>
          <a:xfrm>
            <a:off x="357158" y="3929066"/>
            <a:ext cx="3857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Краснуха винограда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3405186"/>
            <a:ext cx="4572007" cy="3048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929322" y="2428868"/>
            <a:ext cx="25003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Хлороз малины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142852"/>
            <a:ext cx="3552661" cy="3931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500034" y="4357695"/>
            <a:ext cx="31432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Альбикация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свеклы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4" y="2857496"/>
            <a:ext cx="4824402" cy="3618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857752" y="2143116"/>
            <a:ext cx="3143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Мозаика огурцов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214290"/>
            <a:ext cx="8329642" cy="6215106"/>
          </a:xfrm>
        </p:spPr>
        <p:txBody>
          <a:bodyPr>
            <a:normAutofit fontScale="62500" lnSpcReduction="20000"/>
          </a:bodyPr>
          <a:lstStyle/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IV ТИП – изменение формы органов (деформации)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Деформация 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представляет собой изменение формы пораженного органа (скручивание, морщинистость или нитевидность листьев, махровость цветков, уродливость плодов и т.д.). Деформации характерны для болезней, вызываемых грибами, вирусами,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микоплазмами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, нематодами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1.Пролиферация цветков и плодов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уродливость, деформация цветков и плодов.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2.Фасциация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ремневидное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сплющивание и скручивание стеблей.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3.Скручивание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свертывание краем листьев в трубку или в воронку.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4.Розеточность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ненормальное укорачивание междоузлий. В результате листья скучены в виде розетки.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5.Курчавость (морщинистость, волнистость, гофрировка)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разрастание отдельных участков листа вследствие быстрого роста клеток паренхимы, опережающего рост листовых жилок.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6.Кармашки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уродливо нарастающие завязи у косточковых пород, когда вместо плодов образуются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мешковидные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образования.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285728"/>
            <a:ext cx="6096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143240" y="5072074"/>
            <a:ext cx="41434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Пролиферация  яблони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214290"/>
            <a:ext cx="3929090" cy="3198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3571876"/>
            <a:ext cx="3857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Фасциация томатов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868" y="2536024"/>
            <a:ext cx="5381620" cy="403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00628" y="1643050"/>
            <a:ext cx="35004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Скручивание листьев томатов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07594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428596" y="3000372"/>
            <a:ext cx="29289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Розеточность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яблони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0"/>
            <a:ext cx="4429124" cy="3897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714876" y="3857628"/>
            <a:ext cx="3714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Курчавость листьев персика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3571876"/>
            <a:ext cx="4143374" cy="3107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4572000" y="6215082"/>
            <a:ext cx="3143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Кармашки слив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285728"/>
            <a:ext cx="8401080" cy="6215106"/>
          </a:xfrm>
        </p:spPr>
        <p:txBody>
          <a:bodyPr>
            <a:normAutofit fontScale="62500" lnSpcReduction="20000"/>
          </a:bodyPr>
          <a:lstStyle/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V ТИП –образование на поверхности растений спороношений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или скоплений грибницы паразита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1.Плодовые тела грибов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трутовики.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2.Пустулы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подушечки спороношения патогенных грибов, образующиеся на поверхности пораженных растений, до созревания прикрытия эпидермисом. Пустулы являются наиболее типичным признаком ржавчинных болезней, на пораженных органах – бугорки, кучки спор, имеющие желтую, бурую, оранжевую, коричневую, черную окраску.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3.Налет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образование мицелия и спороношения фитопатогенных грибов на поверхности пораженных органов. Это мучнистые росы и др. Хотя налеты могут возникать и при бактериозах и даже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нематодозах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   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4.Склероции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плотно переплетенный и обезвоженный мицелий образует тела различной формы и размеров, способные хорошо переносить неблагоприятные условия (спорынья злаков и мумификация плодов яблони).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5.Головня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разрушение отдельных органов и тканей с превращением их в темную пылящую массу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телиоспор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(хламидоспор). Чаще образуется на генеративных органах растений.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риб трутовик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82" y="142852"/>
            <a:ext cx="4240567" cy="2825278"/>
          </a:xfrm>
        </p:spPr>
      </p:pic>
      <p:sp>
        <p:nvSpPr>
          <p:cNvPr id="5" name="TextBox 4"/>
          <p:cNvSpPr txBox="1"/>
          <p:nvPr/>
        </p:nvSpPr>
        <p:spPr>
          <a:xfrm>
            <a:off x="1142976" y="3071810"/>
            <a:ext cx="17859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Гриб-трутовик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2" y="3143248"/>
            <a:ext cx="5095884" cy="347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143504" y="2071678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Мучнистая роса огурцов (налет)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285728"/>
            <a:ext cx="8258204" cy="5840435"/>
          </a:xfrm>
        </p:spPr>
        <p:txBody>
          <a:bodyPr>
            <a:normAutofit fontScale="92500" lnSpcReduction="20000"/>
          </a:bodyPr>
          <a:lstStyle/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Развитие 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патологического процесса сопровождается появлением на растении признаков, или </a:t>
            </a:r>
            <a:r>
              <a:rPr lang="ru-RU" sz="3400" b="1" i="1" dirty="0" smtClean="0">
                <a:latin typeface="Times New Roman" pitchFamily="18" charset="0"/>
                <a:cs typeface="Times New Roman" pitchFamily="18" charset="0"/>
              </a:rPr>
              <a:t>симптомов болезни</a:t>
            </a: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. Каждому заболеванию присущи свои характерные признаки, однако от условий внешней среды в их проявлении наблюдаются некоторые отклонения болезни, и симптомы, нетипичные для неё.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Все разнообразные симптомы болезней – и инфекционных, и неинфекционных – можно объединить в несколько типов.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3400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 marL="0" indent="457200">
              <a:lnSpc>
                <a:spcPct val="120000"/>
              </a:lnSpc>
              <a:spcBef>
                <a:spcPts val="0"/>
              </a:spcBef>
              <a:buNone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0"/>
            <a:ext cx="4071966" cy="3052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85720" y="3500438"/>
            <a:ext cx="30718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Ржавчина малины (пустулы</a:t>
            </a:r>
            <a:r>
              <a:rPr lang="ru-RU" dirty="0" smtClean="0"/>
              <a:t>)</a:t>
            </a: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4810" y="3214686"/>
            <a:ext cx="4810132" cy="320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072066" y="2285992"/>
            <a:ext cx="3429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Спорынья ячменя (склероции)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5720" y="214291"/>
            <a:ext cx="4667283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428596" y="4071943"/>
            <a:ext cx="35004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Пыльная головня пшеницы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0992" y="3357562"/>
            <a:ext cx="4953008" cy="32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72066" y="2214554"/>
            <a:ext cx="32147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Пузырчатая головня кукурузы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8604"/>
            <a:ext cx="8329642" cy="6143668"/>
          </a:xfrm>
        </p:spPr>
        <p:txBody>
          <a:bodyPr>
            <a:normAutofit/>
          </a:bodyPr>
          <a:lstStyle/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I ТИП – разрушение тканей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1.Гниль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– разложение растительной ткани.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а) Мокрая гниль – сопровождается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ослизнением</a:t>
            </a: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б) Сухая гниль – сопровождается разложением ткани с образованием порошистой массы.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Гнили являются одним из наиболее широко распространенных типов болезней растений. При этом загниванию подвергаются все части растений,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но особенно те, которые богаты водой и запасными питательными веществами. Гнили могут возникать вследствие микозов, бактериозов,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нематодозов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b="1" i="1" dirty="0" smtClean="0">
                <a:latin typeface="Times New Roman" pitchFamily="18" charset="0"/>
                <a:cs typeface="Times New Roman" pitchFamily="18" charset="0"/>
              </a:rPr>
              <a:t>2.Некроз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 – омертвление тканей с наличием бурой или черной окраски. Проявляется на листьях, плодах, зеленых ветвях и стволах. При некрозе образуются пятна различной формы (округлые, овальные, расплывчатые, угловатые, с ободком и т.п.), окраски (белые, бурые, черные, красные, с ободком, без ободка и т.п.), консистенции (плотные, слизистые).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Некрозы характерны для микозов, бактериозов,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вирозов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800" dirty="0" err="1" smtClean="0">
                <a:latin typeface="Times New Roman" pitchFamily="18" charset="0"/>
                <a:cs typeface="Times New Roman" pitchFamily="18" charset="0"/>
              </a:rPr>
              <a:t>нематодозов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ru-RU" sz="14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мокрая гниль картофеля.jf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596" y="428604"/>
            <a:ext cx="3000396" cy="3000396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2" y="357166"/>
            <a:ext cx="4108456" cy="287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64060" y="3643314"/>
            <a:ext cx="4457494" cy="2973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357158" y="3500438"/>
            <a:ext cx="18573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Мокрая гниль картофеля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86512" y="3143248"/>
            <a:ext cx="2714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Сухая гниль картофеля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57224" y="6215082"/>
            <a:ext cx="21431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Некроз яблони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329642" cy="5626121"/>
          </a:xfrm>
        </p:spPr>
        <p:txBody>
          <a:bodyPr>
            <a:normAutofit fontScale="77500" lnSpcReduction="20000"/>
          </a:bodyPr>
          <a:lstStyle/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3.Язвы.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Возникают при поражении насыщенных водой органов и тканей растений. В тканях образуется углубление, в котором можно наблюдать спороношение возбудителя. Язвы характерны для заболеваний типа антракноза.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4.Увядание или вилт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снижение тургора всего растения или отдельных его частей. Происходит вследствие поражения корневой и проводящей систем. Причиной вилта могут быть грибы, бактерии, нематоды, а также неблагоприятные условия среды (засуха и др.).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5.Камедетечение (слезотечение, 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гоммоз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истечение из пораженных органов клейкой желтой или бурой жидкости, иногда густеющей и застывающей в виде стекловидных скоплений.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антракноз винограда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844" y="285728"/>
            <a:ext cx="3857652" cy="5143536"/>
          </a:xfrm>
        </p:spPr>
      </p:pic>
      <p:sp>
        <p:nvSpPr>
          <p:cNvPr id="5" name="TextBox 4"/>
          <p:cNvSpPr txBox="1"/>
          <p:nvPr/>
        </p:nvSpPr>
        <p:spPr>
          <a:xfrm>
            <a:off x="142844" y="5572140"/>
            <a:ext cx="26432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Антракноз винограда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64917" y="3214686"/>
            <a:ext cx="5179084" cy="3454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4429124" y="1643050"/>
            <a:ext cx="43577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Фузариозное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увядание</a:t>
            </a:r>
          </a:p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томатов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786454"/>
            <a:ext cx="8301038" cy="525435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Камедетечение вишни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214290"/>
            <a:ext cx="8321874" cy="5534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357166"/>
            <a:ext cx="8258204" cy="5768997"/>
          </a:xfrm>
        </p:spPr>
        <p:txBody>
          <a:bodyPr>
            <a:normAutofit fontScale="85000" lnSpcReduction="20000"/>
          </a:bodyPr>
          <a:lstStyle/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II ТИП – новообразование тканей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1.Опухоли, наросты, галлы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разрастание растительной ткани вследствие гипертрофии и гиперплазии. Опухоли образуются на корнях, клубнях, корнеплодах, реже на листьях, побегах и других органах. Образование наростов, опухолей, галлов – характерные признаки болезней, вызываемых грибами, бактериями, вирусами, нематодами.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2.«</a:t>
            </a:r>
            <a:r>
              <a:rPr lang="ru-RU" b="1" i="1" dirty="0" err="1" smtClean="0">
                <a:latin typeface="Times New Roman" pitchFamily="18" charset="0"/>
                <a:cs typeface="Times New Roman" pitchFamily="18" charset="0"/>
              </a:rPr>
              <a:t>Ведьмины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метла»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– ненормальное, скученное, обильное образование побегов на ограниченном участке стебля. Характерны для вирусных, грибных заболеваний и т.п.</a:t>
            </a:r>
          </a:p>
          <a:p>
            <a:pPr marL="0" indent="34290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аросты.jfi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7158" y="142852"/>
            <a:ext cx="4095779" cy="3071834"/>
          </a:xfrm>
        </p:spPr>
      </p:pic>
      <p:sp>
        <p:nvSpPr>
          <p:cNvPr id="5" name="TextBox 4"/>
          <p:cNvSpPr txBox="1"/>
          <p:nvPr/>
        </p:nvSpPr>
        <p:spPr>
          <a:xfrm>
            <a:off x="500034" y="3357562"/>
            <a:ext cx="30718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Наросты на деревьях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885813"/>
            <a:ext cx="4643439" cy="4757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5500694" y="1214422"/>
            <a:ext cx="3500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Галлы на дубе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551</TotalTime>
  <Words>131</Words>
  <PresentationFormat>Экран (4:3)</PresentationFormat>
  <Paragraphs>68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Типы проявления  болезней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Классификация болезней</dc:title>
  <dc:creator>Оля</dc:creator>
  <cp:lastModifiedBy>Оля</cp:lastModifiedBy>
  <cp:revision>51</cp:revision>
  <dcterms:created xsi:type="dcterms:W3CDTF">2022-01-24T08:25:13Z</dcterms:created>
  <dcterms:modified xsi:type="dcterms:W3CDTF">2022-02-02T13:35:25Z</dcterms:modified>
</cp:coreProperties>
</file>